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8" r:id="rId11"/>
    <p:sldId id="269" r:id="rId12"/>
    <p:sldId id="271" r:id="rId13"/>
    <p:sldId id="272" r:id="rId14"/>
    <p:sldId id="273" r:id="rId15"/>
    <p:sldId id="274" r:id="rId16"/>
    <p:sldId id="275" r:id="rId17"/>
    <p:sldId id="277" r:id="rId18"/>
    <p:sldId id="278" r:id="rId19"/>
    <p:sldId id="279" r:id="rId20"/>
    <p:sldId id="280" r:id="rId21"/>
    <p:sldId id="276" r:id="rId22"/>
    <p:sldId id="281" r:id="rId23"/>
    <p:sldId id="284" r:id="rId24"/>
    <p:sldId id="282" r:id="rId25"/>
    <p:sldId id="28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29DD1-DF4A-4317-A8CC-0A3BC7C8CC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1F4AEA-AE5F-4089-97D7-924CDF9087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C21E4-C6A2-4FED-8048-7D16909C8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93AB0-2381-42C8-BCEA-BE114D5EF227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FFD6A-F5AE-4028-9CEF-21B9F5370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45308-3A3F-4BEE-AA42-6C8BCAE14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BC22B-112A-45C7-8E29-F7190F430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388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DEA98-2D7F-41DA-835B-4CD1E8DC8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1885AC-6D34-457B-AA34-37328D206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544E2-19A2-4DD8-B62E-FD12F4D65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93AB0-2381-42C8-BCEA-BE114D5EF227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9F103-A620-4A4A-8627-0F1CC1F16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D1345-22D3-4040-A28A-E0BE4C92A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BC22B-112A-45C7-8E29-F7190F430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024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512FAE-8A76-46F7-AA10-AB4D5B3D0F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E1A2E4-0E93-42B3-BF1B-6E7B39BBC9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6EB04-C7A9-4566-9156-7AAC31462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93AB0-2381-42C8-BCEA-BE114D5EF227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F37DEB-97F0-4410-9BE7-0BF032F8F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ADE3E-1902-4651-97EE-038197865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BC22B-112A-45C7-8E29-F7190F430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235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99055-67D0-46FD-8BC2-233C79AE3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54E45-0217-4BE4-8D7D-EB99F61ED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2DB8C-1758-4145-B520-25236096E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93AB0-2381-42C8-BCEA-BE114D5EF227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75D36-85C7-4FCA-B354-31D5691E9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86345-D0EE-4316-9F89-1DDA44CDA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BC22B-112A-45C7-8E29-F7190F430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8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D35E4-75E9-4319-AE8F-ED8CB6DFB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5CEE80-DC6D-4D67-A1D0-09AB24D61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A62E1-F799-4434-BC6A-348A78371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93AB0-2381-42C8-BCEA-BE114D5EF227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3B9BB5-B458-4A5C-9F90-A40B5E537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FD181-971E-4F97-8B1F-A9B9EEA7F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BC22B-112A-45C7-8E29-F7190F430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70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EED64-19DB-4698-80CF-4771F8EA2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8783A-09A9-40E0-A4EF-F5E276ADE9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1EA461-686B-43BD-AB63-2844533A2C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D11E4D-7BEA-4583-80FC-B01A640E7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93AB0-2381-42C8-BCEA-BE114D5EF227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C556D8-B0BE-4E9E-9029-4D1F62CB2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5DE63A-C740-4911-AEC8-C5162BC06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BC22B-112A-45C7-8E29-F7190F430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297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5D9B0-DD43-4DE6-A1A2-07648F163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4911A9-564B-44AE-8710-1B1C9C062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4E8E54-E63D-4EB5-9E01-1F13C4FEA5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B20F08-405A-4116-AE70-ACEC207239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938A37-6F81-4E97-AA9B-626B8A682D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DA6A4B-BA63-4424-9862-15F75C4A9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93AB0-2381-42C8-BCEA-BE114D5EF227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0F0F30-DED6-4151-A2E9-098846F61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EC42EE-D415-4FBE-80DA-6DE7C5694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BC22B-112A-45C7-8E29-F7190F430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933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CF3E6-B4E7-4900-B8FD-1EC4D4EA1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E9F0E0-7ADB-4C0E-9F80-32BDB409F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93AB0-2381-42C8-BCEA-BE114D5EF227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1AAAEF-6277-4304-AEC8-1BB20B9AC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AEE172-4B9A-4DF3-8FA4-9B02E62A7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BC22B-112A-45C7-8E29-F7190F430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5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E3EB20-6C7B-4672-855B-9FAD97244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93AB0-2381-42C8-BCEA-BE114D5EF227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C1B18E-E36E-4ED2-B593-EA427C0A6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EF4E09-B488-45DB-914E-C39187F2D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BC22B-112A-45C7-8E29-F7190F430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083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61B42-22DC-4AA8-97AF-43E09D9D5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CC23A-C24B-4952-95D9-E6A5BADA2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9CFDDB-F65A-4115-9F97-68A776421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AF8C68-759F-4B5A-8326-2C296C829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93AB0-2381-42C8-BCEA-BE114D5EF227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294E66-1C37-482F-8F93-35F140D69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0242DE-F390-423B-B399-82C5E35D2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BC22B-112A-45C7-8E29-F7190F430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487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E09FD-03BA-4F52-A698-7D00D7417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3E87AB-7808-4EFE-B85E-ABFEC0EEF7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AF9E6-8148-445D-842E-BCB736AC09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58B303-D2F0-42E4-9FAE-2EEF705FB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93AB0-2381-42C8-BCEA-BE114D5EF227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D5068A-6702-49E0-8A5A-E6ADA69BF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DA2161-273A-415D-A83C-EF1F6DFB4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3BC22B-112A-45C7-8E29-F7190F430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29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43EC10-1521-4AEE-B29F-A0FD3565B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84DD9B-A6E3-4D48-B85F-D0F929C04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30D65-DE85-4DB8-8EEA-751FD9B0EA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93AB0-2381-42C8-BCEA-BE114D5EF227}" type="datetimeFigureOut">
              <a:rPr lang="en-US" smtClean="0"/>
              <a:t>1/3/2019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6F2C9-B726-4A89-B3B8-534D4B2658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7C005-C188-458A-B26B-1118BFE279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BC22B-112A-45C7-8E29-F7190F430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91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0C4745-36D1-45AB-A58D-54F7DEA494B7}"/>
              </a:ext>
            </a:extLst>
          </p:cNvPr>
          <p:cNvSpPr/>
          <p:nvPr/>
        </p:nvSpPr>
        <p:spPr>
          <a:xfrm>
            <a:off x="106017" y="0"/>
            <a:ext cx="12192000" cy="6858000"/>
          </a:xfrm>
          <a:prstGeom prst="rect">
            <a:avLst/>
          </a:prstGeom>
          <a:solidFill>
            <a:srgbClr val="1C3B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>
                <a:solidFill>
                  <a:prstClr val="white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Debugging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 Light" panose="020B0403030403020204" pitchFamily="34" charset="0"/>
              <a:ea typeface="Source Sans Pro Light" panose="020B0403030403020204" pitchFamily="34" charset="0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F0976D-ADB3-4238-88F2-A0304D3F6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223" y="2946952"/>
            <a:ext cx="964096" cy="9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03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33A7A0-E71F-4E89-BE41-8C3420772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89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1B95E0-4CE8-4B49-8577-E4C7403F8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055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C1699C-ADE0-4372-92E9-C845A881D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803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B4A1C2-91B4-4EBE-9D34-15BF14B5E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26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E9FA5B-6B68-4918-BDAC-4697A94C0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73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537DA7-D92A-477E-945E-854785F02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508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9D7464-2ECD-4D0C-84BB-7F2F6356D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524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8F1CDD-F654-4EF0-8458-52D248435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635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2AD5B7-612B-43DC-BB71-2DE15443E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14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95C49A-9D82-40CA-9535-E9F08FC38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10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09C2AF-089D-4D99-BC4E-F77F55AB0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023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EE8327-9A9B-422E-938E-8EAFB7124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08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BD3354-23B8-49E5-A07E-677A752F0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6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CC046B-6201-4B06-889F-6773E366B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981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B4A1C2-91B4-4EBE-9D34-15BF14B5E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677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1947C4-94CC-4D9F-9D8F-093F91E72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036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1FDCE8-BBB4-43C3-8072-EBCAD3DFA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21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DBDBB0-74F3-44DA-9001-D2A5C5641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84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C98AE6-2401-4530-B01C-335DDBC3E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06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918F3B-E21C-4947-A0D3-6F50505E7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519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ADBF06-BC2D-4B69-9A36-CE1F8BB53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69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1DC3AE-D7E5-499A-85F9-28DD97E0C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742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DCB4CD-F7E8-445E-ABA4-41E69F6D7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09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76B84C-1FB2-4EB8-8D8B-0FE05151F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61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1</Words>
  <Application>Microsoft Office PowerPoint</Application>
  <PresentationFormat>Widescreen</PresentationFormat>
  <Paragraphs>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Source Sans Pro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Lucid Unity</dc:creator>
  <cp:lastModifiedBy>Lucid Unity</cp:lastModifiedBy>
  <cp:revision>24</cp:revision>
  <dcterms:created xsi:type="dcterms:W3CDTF">2019-01-03T10:30:32Z</dcterms:created>
  <dcterms:modified xsi:type="dcterms:W3CDTF">2019-01-03T15:20:22Z</dcterms:modified>
</cp:coreProperties>
</file>